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2"/>
  </p:sldMasterIdLst>
  <p:notesMasterIdLst>
    <p:notesMasterId r:id="rId19"/>
  </p:notesMasterIdLst>
  <p:handoutMasterIdLst>
    <p:handoutMasterId r:id="rId20"/>
  </p:handoutMasterIdLst>
  <p:sldIdLst>
    <p:sldId id="257" r:id="rId3"/>
    <p:sldId id="272" r:id="rId4"/>
    <p:sldId id="258" r:id="rId5"/>
    <p:sldId id="259" r:id="rId6"/>
    <p:sldId id="260" r:id="rId7"/>
    <p:sldId id="261" r:id="rId8"/>
    <p:sldId id="262" r:id="rId9"/>
    <p:sldId id="269" r:id="rId10"/>
    <p:sldId id="270" r:id="rId11"/>
    <p:sldId id="271" r:id="rId12"/>
    <p:sldId id="264" r:id="rId13"/>
    <p:sldId id="274" r:id="rId14"/>
    <p:sldId id="275" r:id="rId15"/>
    <p:sldId id="276" r:id="rId16"/>
    <p:sldId id="277" r:id="rId17"/>
    <p:sldId id="273" r:id="rId18"/>
  </p:sldIdLst>
  <p:sldSz cx="12188825" cy="6858000"/>
  <p:notesSz cx="6858000" cy="9144000"/>
  <p:embeddedFontLst>
    <p:embeddedFont>
      <p:font typeface="Century" panose="02040604050505020304" pitchFamily="18" charset="0"/>
      <p:regular r:id="rId21"/>
    </p:embeddedFont>
    <p:embeddedFont>
      <p:font typeface="Eras Light ITC" panose="020B0402030504020804" pitchFamily="34" charset="0"/>
      <p:regular r:id="rId22"/>
    </p:embeddedFont>
    <p:embeddedFont>
      <p:font typeface="微软雅黑" panose="020B0503020204020204" pitchFamily="34" charset="-122"/>
      <p:regular r:id="rId23"/>
      <p:bold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DB3C7"/>
    <a:srgbClr val="0E4866"/>
    <a:srgbClr val="FFFFCC"/>
    <a:srgbClr val="D9544A"/>
    <a:srgbClr val="E26C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>
      <p:cViewPr>
        <p:scale>
          <a:sx n="75" d="100"/>
          <a:sy n="75" d="100"/>
        </p:scale>
        <p:origin x="498" y="120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2838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font" Target="fonts/font1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4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3.fntdata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2.fntdata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482589-CB2F-4003-801D-095B67490E73}" type="datetimeFigureOut">
              <a:rPr lang="en-US"/>
              <a:t>11/1/2015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A4844B-5D5D-4D8E-9E71-6B297DF4019B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58986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7D4DBF-746C-4C25-853D-8A1CBE8404F4}" type="datetimeFigureOut">
              <a:rPr lang="en-US"/>
              <a:t>11/1/2015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E0FDE7-FE71-46E3-9512-437B13AD5F4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669794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74812" y="1524000"/>
            <a:ext cx="8839201" cy="3200400"/>
          </a:xfrm>
        </p:spPr>
        <p:txBody>
          <a:bodyPr>
            <a:no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74813" y="4876800"/>
            <a:ext cx="7162799" cy="990600"/>
          </a:xfrm>
        </p:spPr>
        <p:txBody>
          <a:bodyPr lIns="91440"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all" spc="250" baseline="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988707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DC1F7-A9E9-4D8B-8C97-C74523B2CF2A}" type="datetimeFigureOut">
              <a:rPr lang="en-US"/>
              <a:t>11/1/2015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542E4-2CCF-42F6-9D92-ED568035133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40086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3" y="3429000"/>
            <a:ext cx="9601201" cy="2286000"/>
          </a:xfrm>
        </p:spPr>
        <p:txBody>
          <a:bodyPr anchor="b">
            <a:normAutofit/>
          </a:bodyPr>
          <a:lstStyle>
            <a:lvl1pPr algn="l">
              <a:defRPr sz="48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685800"/>
            <a:ext cx="7543800" cy="1066800"/>
          </a:xfrm>
        </p:spPr>
        <p:txBody>
          <a:bodyPr lIns="91440" anchor="t"/>
          <a:lstStyle>
            <a:lvl1pPr marL="0" indent="0">
              <a:spcBef>
                <a:spcPts val="0"/>
              </a:spcBef>
              <a:buNone/>
              <a:defRPr sz="2000" cap="all" spc="250" baseline="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DC1F7-A9E9-4D8B-8C97-C74523B2CF2A}" type="datetimeFigureOut">
              <a:rPr lang="en-US"/>
              <a:t>11/1/2015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542E4-2CCF-42F6-9D92-ED568035133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57889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3813" y="1828800"/>
            <a:ext cx="4648199" cy="4343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812" y="1828801"/>
            <a:ext cx="4648202" cy="4343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DC1F7-A9E9-4D8B-8C97-C74523B2CF2A}" type="datetimeFigureOut">
              <a:rPr lang="en-US"/>
              <a:t>11/1/2015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542E4-2CCF-42F6-9D92-ED568035133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13878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1676400"/>
            <a:ext cx="4646376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3813" y="2438400"/>
            <a:ext cx="4648199" cy="37338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6812" y="1676400"/>
            <a:ext cx="4648201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6812" y="2438400"/>
            <a:ext cx="4648201" cy="37338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DC1F7-A9E9-4D8B-8C97-C74523B2CF2A}" type="datetimeFigureOut">
              <a:rPr lang="en-US"/>
              <a:t>11/1/2015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542E4-2CCF-42F6-9D92-ED568035133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95692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DC1F7-A9E9-4D8B-8C97-C74523B2CF2A}" type="datetimeFigureOut">
              <a:rPr lang="en-US"/>
              <a:t>11/1/2015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542E4-2CCF-42F6-9D92-ED568035133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21311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DC1F7-A9E9-4D8B-8C97-C74523B2CF2A}" type="datetimeFigureOut">
              <a:rPr lang="en-US"/>
              <a:t>11/1/2015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542E4-2CCF-42F6-9D92-ED568035133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36631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08012" y="0"/>
            <a:ext cx="4883563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99452" y="0"/>
            <a:ext cx="4700684" cy="6858000"/>
          </a:xfrm>
          <a:prstGeom prst="rect">
            <a:avLst/>
          </a:prstGeom>
          <a:solidFill>
            <a:schemeClr val="bg2"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3" y="685800"/>
            <a:ext cx="3581400" cy="3886200"/>
          </a:xfrm>
        </p:spPr>
        <p:txBody>
          <a:bodyPr anchor="b">
            <a:noAutofit/>
          </a:bodyPr>
          <a:lstStyle>
            <a:lvl1pPr algn="l">
              <a:defRPr sz="40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3" y="685800"/>
            <a:ext cx="5484970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3" y="4724400"/>
            <a:ext cx="3581400" cy="1401764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DC1F7-A9E9-4D8B-8C97-C74523B2CF2A}" type="datetimeFigureOut">
              <a:rPr lang="en-US"/>
              <a:t>11/1/2015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542E4-2CCF-42F6-9D92-ED568035133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19575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608012" y="0"/>
            <a:ext cx="4883563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99452" y="0"/>
            <a:ext cx="4700684" cy="6858000"/>
          </a:xfrm>
          <a:prstGeom prst="rect">
            <a:avLst/>
          </a:prstGeom>
          <a:solidFill>
            <a:schemeClr val="bg2"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3" y="685800"/>
            <a:ext cx="3581400" cy="3886200"/>
          </a:xfrm>
        </p:spPr>
        <p:txBody>
          <a:bodyPr anchor="b">
            <a:noAutofit/>
          </a:bodyPr>
          <a:lstStyle>
            <a:lvl1pPr algn="l">
              <a:defRPr sz="40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94413" y="685800"/>
            <a:ext cx="5486400" cy="5486400"/>
          </a:xfrm>
          <a:solidFill>
            <a:schemeClr val="tx2">
              <a:lumMod val="10000"/>
            </a:schemeClr>
          </a:solidFill>
          <a:ln w="50800">
            <a:solidFill>
              <a:schemeClr val="tx1"/>
            </a:solidFill>
            <a:miter lim="800000"/>
          </a:ln>
          <a:effectLst>
            <a:outerShdw blurRad="190500" algn="ctr" rotWithShape="0">
              <a:prstClr val="black">
                <a:alpha val="50000"/>
              </a:prst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3" y="4724400"/>
            <a:ext cx="3581400" cy="1401764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DC1F7-A9E9-4D8B-8C97-C74523B2CF2A}" type="datetimeFigureOut">
              <a:rPr lang="en-US"/>
              <a:t>11/1/2015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542E4-2CCF-42F6-9D92-ED568035133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71934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lternate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5393372" y="0"/>
            <a:ext cx="67954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5484812" y="0"/>
            <a:ext cx="6704012" cy="6858000"/>
          </a:xfrm>
          <a:prstGeom prst="rect">
            <a:avLst/>
          </a:prstGeom>
          <a:solidFill>
            <a:schemeClr val="bg2"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013" y="685800"/>
            <a:ext cx="4267200" cy="3886200"/>
          </a:xfrm>
        </p:spPr>
        <p:txBody>
          <a:bodyPr anchor="b">
            <a:noAutofit/>
          </a:bodyPr>
          <a:lstStyle>
            <a:lvl1pPr algn="l">
              <a:defRPr sz="40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94413" y="685800"/>
            <a:ext cx="5486400" cy="5486400"/>
          </a:xfrm>
          <a:solidFill>
            <a:schemeClr val="tx2">
              <a:lumMod val="10000"/>
            </a:schemeClr>
          </a:solidFill>
          <a:ln w="50800">
            <a:solidFill>
              <a:schemeClr val="tx1"/>
            </a:solidFill>
            <a:miter lim="800000"/>
          </a:ln>
          <a:effectLst>
            <a:outerShdw blurRad="190500" algn="ctr" rotWithShape="0">
              <a:prstClr val="black">
                <a:alpha val="50000"/>
              </a:prst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013" y="4724400"/>
            <a:ext cx="4267200" cy="14478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DC1F7-A9E9-4D8B-8C97-C74523B2CF2A}" type="datetimeFigureOut">
              <a:rPr lang="en-US"/>
              <a:t>11/1/2015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542E4-2CCF-42F6-9D92-ED568035133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39536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DC1F7-A9E9-4D8B-8C97-C74523B2CF2A}" type="datetimeFigureOut">
              <a:rPr lang="en-US"/>
              <a:t>11/1/2015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542E4-2CCF-42F6-9D92-ED568035133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4899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75812" y="685801"/>
            <a:ext cx="1219201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3813" y="685800"/>
            <a:ext cx="8153399" cy="54864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DC1F7-A9E9-4D8B-8C97-C74523B2CF2A}" type="datetimeFigureOut">
              <a:rPr lang="en-US"/>
              <a:t>11/1/2015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542E4-2CCF-42F6-9D92-ED568035133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27202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3812" y="381000"/>
            <a:ext cx="96012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4" y="1828800"/>
            <a:ext cx="96012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99412" y="6400801"/>
            <a:ext cx="1320059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1DC1F7-A9E9-4D8B-8C97-C74523B2CF2A}" type="datetimeFigureOut">
              <a:rPr lang="en-US"/>
              <a:pPr/>
              <a:t>11/1/2015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3813" y="6400801"/>
            <a:ext cx="6324599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75812" y="6400801"/>
            <a:ext cx="1219202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9542E4-2CCF-42F6-9D92-ED568035133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082099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2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6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800"/>
        </a:spcBef>
        <a:buFont typeface="Century" pitchFamily="18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indent="-228600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25880" indent="-228600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91640" indent="-228600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indent="-228600" algn="l" defTabSz="914400" rtl="0" eaLnBrk="1" latinLnBrk="0" hangingPunct="1">
        <a:spcBef>
          <a:spcPts val="6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23160" indent="-228600" algn="l" defTabSz="914400" rtl="0" eaLnBrk="1" latinLnBrk="0" hangingPunct="1">
        <a:spcBef>
          <a:spcPts val="6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28600" algn="l" defTabSz="914400" rtl="0" eaLnBrk="1" latinLnBrk="0" hangingPunct="1">
        <a:spcBef>
          <a:spcPts val="6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54680" indent="-228600" algn="l" defTabSz="914400" rtl="0" eaLnBrk="1" latinLnBrk="0" hangingPunct="1">
        <a:spcBef>
          <a:spcPts val="6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b="70714"/>
          <a:stretch/>
        </p:blipFill>
        <p:spPr>
          <a:xfrm flipV="1">
            <a:off x="-1588" y="0"/>
            <a:ext cx="12188825" cy="762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62000"/>
            <a:ext cx="12188825" cy="6096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25" y="381000"/>
            <a:ext cx="12114212" cy="2895600"/>
          </a:xfrm>
        </p:spPr>
        <p:txBody>
          <a:bodyPr anchor="t"/>
          <a:lstStyle/>
          <a:p>
            <a:pPr algn="ctr">
              <a:lnSpc>
                <a:spcPct val="100000"/>
              </a:lnSpc>
            </a:pPr>
            <a:r>
              <a:rPr lang="zh-CN" altLang="en-US" sz="96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宣告祷告</a:t>
            </a:r>
            <a:r>
              <a:rPr lang="en-US" altLang="zh-CN" sz="9600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sz="9600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96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宣告神的旨意</a:t>
            </a:r>
            <a:r>
              <a:rPr lang="en-US" altLang="zh-CN" sz="88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sz="88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sz="88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sz="88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en-US" sz="4400" dirty="0">
              <a:effectLst>
                <a:glow rad="101600">
                  <a:schemeClr val="bg1">
                    <a:alpha val="60000"/>
                  </a:scheme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9508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732212" y="533400"/>
            <a:ext cx="7848600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15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愿耶稣的</a:t>
            </a:r>
            <a:endParaRPr lang="en-US" altLang="zh-CN" sz="11500" dirty="0" smtClean="0">
              <a:effectLst>
                <a:glow rad="101600">
                  <a:schemeClr val="bg1">
                    <a:alpha val="60000"/>
                  </a:scheme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algn="r"/>
            <a:r>
              <a:rPr lang="zh-CN" altLang="en-US" sz="138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宝血</a:t>
            </a:r>
            <a:endParaRPr lang="en-US" altLang="zh-CN" sz="13800" dirty="0" smtClean="0">
              <a:effectLst>
                <a:glow rad="101600">
                  <a:schemeClr val="bg1">
                    <a:alpha val="60000"/>
                  </a:scheme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algn="r"/>
            <a:r>
              <a:rPr lang="zh-CN" altLang="en-US" sz="115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遮盖</a:t>
            </a:r>
            <a:r>
              <a:rPr lang="zh-CN" altLang="en-US" sz="11500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你</a:t>
            </a:r>
          </a:p>
        </p:txBody>
      </p:sp>
    </p:spTree>
    <p:extLst>
      <p:ext uri="{BB962C8B-B14F-4D97-AF65-F5344CB8AC3E}">
        <p14:creationId xmlns:p14="http://schemas.microsoft.com/office/powerpoint/2010/main" val="1440474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0397379" y="5338665"/>
            <a:ext cx="1841164" cy="1576387"/>
            <a:chOff x="6170612" y="990600"/>
            <a:chExt cx="1841164" cy="1576387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92992" l="0" r="97238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170612" y="990600"/>
              <a:ext cx="1841164" cy="1576387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6404615" y="1193529"/>
              <a:ext cx="1261884" cy="95410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zh-CN" altLang="en-US" sz="2800" b="0" cap="none" spc="0" dirty="0" smtClean="0">
                  <a:ln w="0"/>
                  <a:solidFill>
                    <a:schemeClr val="accent1"/>
                  </a:solidFill>
                  <a:effectLst>
                    <a:glow rad="101600">
                      <a:schemeClr val="bg1">
                        <a:alpha val="60000"/>
                      </a:schemeClr>
                    </a:glow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奉耶稣</a:t>
              </a:r>
              <a:endParaRPr lang="en-US" altLang="zh-CN" sz="2800" b="0" cap="none" spc="0" dirty="0" smtClean="0">
                <a:ln w="0"/>
                <a:solidFill>
                  <a:schemeClr val="accent1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  <a:p>
              <a:pPr algn="ctr"/>
              <a:r>
                <a:rPr lang="zh-CN" altLang="en-US" sz="2800" b="0" cap="none" spc="0" dirty="0" smtClean="0">
                  <a:ln w="0"/>
                  <a:solidFill>
                    <a:schemeClr val="accent1"/>
                  </a:solidFill>
                  <a:effectLst>
                    <a:glow rad="101600">
                      <a:schemeClr val="bg1">
                        <a:alpha val="60000"/>
                      </a:schemeClr>
                    </a:glow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的名</a:t>
              </a:r>
              <a:endParaRPr lang="en-US" sz="2800" b="0" cap="none" spc="0" dirty="0">
                <a:ln w="0"/>
                <a:solidFill>
                  <a:schemeClr val="accent1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3920379" y="51635"/>
            <a:ext cx="6477000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800" dirty="0">
                <a:ln w="0"/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我</a:t>
            </a:r>
            <a:r>
              <a:rPr lang="zh-CN" altLang="en-US" sz="8800" dirty="0" smtClean="0">
                <a:ln w="0"/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宣告</a:t>
            </a:r>
            <a:endParaRPr lang="en-US" altLang="zh-CN" sz="8800" dirty="0" smtClean="0">
              <a:ln w="0"/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r>
              <a:rPr lang="zh-CN" altLang="en-US" sz="8800" dirty="0" smtClean="0">
                <a:ln w="0"/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  你</a:t>
            </a:r>
            <a:r>
              <a:rPr lang="zh-CN" altLang="en-US" sz="8800" dirty="0">
                <a:ln w="0"/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的</a:t>
            </a:r>
            <a:r>
              <a:rPr lang="zh-CN" altLang="en-US" sz="8800" dirty="0" smtClean="0">
                <a:ln w="0"/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身体</a:t>
            </a:r>
            <a:endParaRPr lang="en-US" altLang="zh-CN" sz="8800" dirty="0" smtClean="0">
              <a:ln w="0"/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r>
              <a:rPr lang="zh-CN" altLang="en-US" sz="8800" dirty="0" smtClean="0">
                <a:ln w="0"/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    大有</a:t>
            </a:r>
            <a:r>
              <a:rPr lang="zh-CN" altLang="en-US" sz="8800" dirty="0">
                <a:ln w="0"/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健康。</a:t>
            </a:r>
            <a:endParaRPr lang="en-US" altLang="zh-CN" sz="8800" dirty="0">
              <a:ln w="0"/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r>
              <a:rPr lang="zh-CN" altLang="en-US" sz="8800" dirty="0" smtClean="0">
                <a:ln w="0"/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    没有</a:t>
            </a:r>
            <a:r>
              <a:rPr lang="zh-CN" altLang="en-US" sz="8800" dirty="0">
                <a:ln w="0"/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疾病</a:t>
            </a:r>
            <a:r>
              <a:rPr lang="zh-CN" altLang="en-US" sz="8800" dirty="0" smtClean="0">
                <a:ln w="0"/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！</a:t>
            </a:r>
            <a:endParaRPr lang="en-US" altLang="zh-CN" sz="8800" dirty="0" smtClean="0">
              <a:ln w="0"/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r>
              <a:rPr lang="zh-CN" altLang="en-US" sz="8800" dirty="0" smtClean="0">
                <a:ln w="0"/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    没有不适！</a:t>
            </a:r>
            <a:endParaRPr lang="zh-CN" altLang="en-US" sz="8800" dirty="0">
              <a:ln w="0"/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074636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9904412" y="4876801"/>
            <a:ext cx="2334131" cy="2038252"/>
            <a:chOff x="6170612" y="990600"/>
            <a:chExt cx="1841164" cy="1576387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92992" l="0" r="97238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170612" y="990600"/>
              <a:ext cx="1841164" cy="1576387"/>
            </a:xfrm>
            <a:prstGeom prst="rect">
              <a:avLst/>
            </a:prstGeom>
          </p:spPr>
        </p:pic>
        <p:sp>
          <p:nvSpPr>
            <p:cNvPr id="10" name="Rectangle 9"/>
            <p:cNvSpPr/>
            <p:nvPr/>
          </p:nvSpPr>
          <p:spPr>
            <a:xfrm>
              <a:off x="6431204" y="1193529"/>
              <a:ext cx="1238149" cy="92833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zh-CN" altLang="en-US" sz="3600" b="0" cap="none" spc="0" dirty="0" smtClean="0">
                  <a:ln w="0"/>
                  <a:solidFill>
                    <a:schemeClr val="accent1"/>
                  </a:solidFill>
                  <a:effectLst>
                    <a:glow rad="101600">
                      <a:schemeClr val="bg1">
                        <a:alpha val="60000"/>
                      </a:schemeClr>
                    </a:glow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奉耶稣</a:t>
              </a:r>
              <a:endParaRPr lang="en-US" altLang="zh-CN" sz="3600" b="0" cap="none" spc="0" dirty="0" smtClean="0">
                <a:ln w="0"/>
                <a:solidFill>
                  <a:schemeClr val="accent1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  <a:p>
              <a:pPr algn="ctr"/>
              <a:r>
                <a:rPr lang="zh-CN" altLang="en-US" sz="3600" b="0" cap="none" spc="0" dirty="0" smtClean="0">
                  <a:ln w="0"/>
                  <a:solidFill>
                    <a:schemeClr val="accent1"/>
                  </a:solidFill>
                  <a:effectLst>
                    <a:glow rad="101600">
                      <a:schemeClr val="bg1">
                        <a:alpha val="60000"/>
                      </a:schemeClr>
                    </a:glow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的名</a:t>
              </a:r>
              <a:endParaRPr lang="en-US" sz="3600" b="0" cap="none" spc="0" dirty="0">
                <a:ln w="0"/>
                <a:solidFill>
                  <a:schemeClr val="accent1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531812" y="76200"/>
            <a:ext cx="1066800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dirty="0">
                <a:solidFill>
                  <a:srgbClr val="C000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我</a:t>
            </a:r>
            <a:r>
              <a:rPr lang="zh-CN" altLang="en-US" sz="9600" dirty="0" smtClean="0">
                <a:solidFill>
                  <a:srgbClr val="C000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斥责</a:t>
            </a:r>
            <a:endParaRPr lang="en-US" altLang="zh-CN" sz="9600" dirty="0" smtClean="0">
              <a:solidFill>
                <a:srgbClr val="C00000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r>
              <a:rPr lang="zh-CN" altLang="en-US" sz="8000" dirty="0" smtClean="0">
                <a:solidFill>
                  <a:srgbClr val="C000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  所有的罪恶</a:t>
            </a:r>
            <a:r>
              <a:rPr lang="zh-CN" altLang="en-US" sz="8000" dirty="0">
                <a:solidFill>
                  <a:srgbClr val="C000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和</a:t>
            </a:r>
            <a:r>
              <a:rPr lang="zh-CN" altLang="en-US" sz="8000" dirty="0" smtClean="0">
                <a:solidFill>
                  <a:srgbClr val="C000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魔鬼</a:t>
            </a:r>
            <a:endParaRPr lang="en-US" altLang="zh-CN" sz="8000" dirty="0" smtClean="0">
              <a:solidFill>
                <a:srgbClr val="C00000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r>
              <a:rPr lang="zh-CN" altLang="en-US" sz="8000" dirty="0" smtClean="0">
                <a:solidFill>
                  <a:srgbClr val="C000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  离开你。</a:t>
            </a:r>
            <a:endParaRPr lang="en-US" altLang="zh-CN" sz="8000" dirty="0" smtClean="0">
              <a:solidFill>
                <a:srgbClr val="C00000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r>
              <a:rPr lang="zh-CN" altLang="en-US" sz="8000" dirty="0" smtClean="0">
                <a:solidFill>
                  <a:srgbClr val="C000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我要</a:t>
            </a:r>
            <a:r>
              <a:rPr lang="zh-CN" altLang="en-US" sz="9600" dirty="0" smtClean="0">
                <a:solidFill>
                  <a:srgbClr val="C000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打破</a:t>
            </a:r>
            <a:endParaRPr lang="en-US" altLang="zh-CN" sz="9600" dirty="0" smtClean="0">
              <a:solidFill>
                <a:srgbClr val="C00000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r>
              <a:rPr lang="zh-CN" altLang="en-US" sz="8000" dirty="0" smtClean="0">
                <a:solidFill>
                  <a:srgbClr val="C000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  你身上</a:t>
            </a:r>
            <a:r>
              <a:rPr lang="en-US" altLang="zh-CN" sz="8000" dirty="0" smtClean="0">
                <a:solidFill>
                  <a:srgbClr val="C000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 </a:t>
            </a:r>
            <a:r>
              <a:rPr lang="zh-CN" altLang="en-US" sz="8000" dirty="0">
                <a:solidFill>
                  <a:srgbClr val="C000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一切</a:t>
            </a:r>
            <a:r>
              <a:rPr lang="zh-CN" altLang="en-US" sz="8000" dirty="0" smtClean="0">
                <a:solidFill>
                  <a:srgbClr val="C000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的咒</a:t>
            </a:r>
            <a:r>
              <a:rPr lang="zh-CN" altLang="en-US" sz="8000" dirty="0">
                <a:solidFill>
                  <a:srgbClr val="C000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诅</a:t>
            </a:r>
          </a:p>
        </p:txBody>
      </p:sp>
    </p:spTree>
    <p:extLst>
      <p:ext uri="{BB962C8B-B14F-4D97-AF65-F5344CB8AC3E}">
        <p14:creationId xmlns:p14="http://schemas.microsoft.com/office/powerpoint/2010/main" val="3816149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9904412" y="4876801"/>
            <a:ext cx="2334131" cy="2038252"/>
            <a:chOff x="6170612" y="990600"/>
            <a:chExt cx="1841164" cy="1576387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92992" l="0" r="97238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170612" y="990600"/>
              <a:ext cx="1841164" cy="1576387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6431204" y="1193529"/>
              <a:ext cx="1238149" cy="92833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zh-CN" altLang="en-US" sz="3600" b="0" cap="none" spc="0" dirty="0" smtClean="0">
                  <a:ln w="0"/>
                  <a:solidFill>
                    <a:schemeClr val="accent1"/>
                  </a:solidFill>
                  <a:effectLst>
                    <a:glow rad="101600">
                      <a:schemeClr val="bg1">
                        <a:alpha val="60000"/>
                      </a:schemeClr>
                    </a:glow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奉耶稣</a:t>
              </a:r>
              <a:endParaRPr lang="en-US" altLang="zh-CN" sz="3600" b="0" cap="none" spc="0" dirty="0" smtClean="0">
                <a:ln w="0"/>
                <a:solidFill>
                  <a:schemeClr val="accent1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  <a:p>
              <a:pPr algn="ctr"/>
              <a:r>
                <a:rPr lang="zh-CN" altLang="en-US" sz="3600" dirty="0" smtClean="0">
                  <a:ln w="0"/>
                  <a:solidFill>
                    <a:schemeClr val="accent1"/>
                  </a:solidFill>
                  <a:effectLst>
                    <a:glow rad="101600">
                      <a:schemeClr val="bg1">
                        <a:alpha val="60000"/>
                      </a:schemeClr>
                    </a:glow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的名</a:t>
              </a:r>
              <a:endParaRPr lang="en-US" sz="3600" b="0" cap="none" spc="0" dirty="0">
                <a:ln w="0"/>
                <a:solidFill>
                  <a:schemeClr val="accent1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227012" y="457200"/>
            <a:ext cx="7772400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800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       愿 神</a:t>
            </a:r>
            <a:endParaRPr lang="en-US" altLang="zh-CN" sz="8800" dirty="0" smtClean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r>
              <a:rPr lang="zh-CN" altLang="en-US" sz="8800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   赐给你</a:t>
            </a:r>
            <a:endParaRPr lang="en-US" altLang="zh-CN" sz="8800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r>
              <a:rPr lang="zh-CN" altLang="en-US" sz="9600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智慧 和</a:t>
            </a:r>
            <a:endParaRPr lang="en-US" altLang="zh-CN" sz="9600" dirty="0" smtClean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r>
              <a:rPr lang="zh-CN" altLang="en-US" sz="9600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聪明</a:t>
            </a:r>
            <a:endParaRPr lang="zh-CN" altLang="en-US" sz="9600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62210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0" y="2162175"/>
            <a:ext cx="12188823" cy="469582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/>
          <a:srcRect b="90396"/>
          <a:stretch/>
        </p:blipFill>
        <p:spPr>
          <a:xfrm flipH="1" flipV="1">
            <a:off x="3102" y="0"/>
            <a:ext cx="12188823" cy="2170925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10397379" y="5338665"/>
            <a:ext cx="1841164" cy="1576387"/>
            <a:chOff x="6170612" y="990600"/>
            <a:chExt cx="1841164" cy="1576387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92992" l="0" r="97238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170612" y="990600"/>
              <a:ext cx="1841164" cy="1576387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6244314" y="1193529"/>
              <a:ext cx="1582484" cy="95410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2800" b="0" cap="none" spc="0" dirty="0" smtClean="0">
                  <a:ln w="0"/>
                  <a:solidFill>
                    <a:schemeClr val="accent1"/>
                  </a:solidFill>
                  <a:effectLst>
                    <a:glow rad="101600">
                      <a:schemeClr val="bg1">
                        <a:alpha val="60000"/>
                      </a:schemeClr>
                    </a:glow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In Jesus</a:t>
              </a:r>
            </a:p>
            <a:p>
              <a:pPr algn="ctr"/>
              <a:r>
                <a:rPr lang="en-US" sz="2800" dirty="0" smtClean="0">
                  <a:ln w="0"/>
                  <a:solidFill>
                    <a:schemeClr val="accent1"/>
                  </a:solidFill>
                  <a:effectLst>
                    <a:glow rad="101600">
                      <a:schemeClr val="bg1">
                        <a:alpha val="60000"/>
                      </a:schemeClr>
                    </a:glow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Name</a:t>
              </a:r>
              <a:endParaRPr lang="en-US" sz="2800" b="0" cap="none" spc="0" dirty="0">
                <a:ln w="0"/>
                <a:solidFill>
                  <a:schemeClr val="accent1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227012" y="1054056"/>
            <a:ext cx="9067800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500" dirty="0">
                <a:ln/>
                <a:solidFill>
                  <a:schemeClr val="accent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我宣告你全家</a:t>
            </a:r>
            <a:endParaRPr lang="en-US" altLang="zh-CN" sz="11500" dirty="0">
              <a:ln/>
              <a:solidFill>
                <a:schemeClr val="accent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r>
              <a:rPr lang="zh-CN" altLang="en-US" sz="11500" dirty="0" smtClean="0">
                <a:ln/>
                <a:solidFill>
                  <a:schemeClr val="accent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必要</a:t>
            </a:r>
            <a:endParaRPr lang="en-US" altLang="zh-CN" sz="11500" dirty="0" smtClean="0">
              <a:ln/>
              <a:solidFill>
                <a:schemeClr val="accent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r>
              <a:rPr lang="zh-CN" altLang="en-US" sz="11500" dirty="0" smtClean="0">
                <a:ln/>
                <a:solidFill>
                  <a:schemeClr val="accent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得救！</a:t>
            </a:r>
            <a:endParaRPr lang="zh-CN" altLang="en-US" sz="11500" dirty="0">
              <a:ln/>
              <a:solidFill>
                <a:schemeClr val="accent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65345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5000" b="-4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0397379" y="5338665"/>
            <a:ext cx="1841164" cy="1576387"/>
            <a:chOff x="6170612" y="990600"/>
            <a:chExt cx="1841164" cy="1576387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92992" l="0" r="97238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170612" y="990600"/>
              <a:ext cx="1841164" cy="1576387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6404614" y="1193529"/>
              <a:ext cx="1261884" cy="95410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zh-CN" altLang="en-US" sz="2800" dirty="0">
                  <a:ln w="0"/>
                  <a:solidFill>
                    <a:schemeClr val="accent1"/>
                  </a:solidFill>
                  <a:effectLst>
                    <a:glow rad="101600">
                      <a:schemeClr val="bg1">
                        <a:alpha val="60000"/>
                      </a:schemeClr>
                    </a:glow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奉耶稣</a:t>
              </a:r>
              <a:endParaRPr lang="en-US" altLang="zh-CN" sz="2800" dirty="0">
                <a:ln w="0"/>
                <a:solidFill>
                  <a:schemeClr val="accent1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  <a:p>
              <a:pPr algn="ctr"/>
              <a:r>
                <a:rPr lang="zh-CN" altLang="en-US" sz="2800" dirty="0">
                  <a:ln w="0"/>
                  <a:solidFill>
                    <a:schemeClr val="accent1"/>
                  </a:solidFill>
                  <a:effectLst>
                    <a:glow rad="101600">
                      <a:schemeClr val="bg1">
                        <a:alpha val="60000"/>
                      </a:schemeClr>
                    </a:glow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的名</a:t>
              </a:r>
              <a:endParaRPr lang="en-US" altLang="zh-CN" sz="2800" dirty="0">
                <a:ln w="0"/>
                <a:solidFill>
                  <a:schemeClr val="accent1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912812" y="533400"/>
            <a:ext cx="10439400" cy="33393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我</a:t>
            </a:r>
            <a:r>
              <a:rPr lang="zh-CN" altLang="en-US" sz="96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宣告，你必要</a:t>
            </a:r>
            <a:endParaRPr lang="en-US" altLang="zh-CN" sz="9600" dirty="0" smtClean="0">
              <a:effectLst>
                <a:glow rad="101600">
                  <a:schemeClr val="bg1">
                    <a:alpha val="60000"/>
                  </a:scheme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r>
              <a:rPr lang="zh-CN" altLang="en-US" sz="115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胜过</a:t>
            </a:r>
            <a:r>
              <a:rPr lang="zh-CN" altLang="en-US" sz="11500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这个世界</a:t>
            </a:r>
          </a:p>
        </p:txBody>
      </p:sp>
    </p:spTree>
    <p:extLst>
      <p:ext uri="{BB962C8B-B14F-4D97-AF65-F5344CB8AC3E}">
        <p14:creationId xmlns:p14="http://schemas.microsoft.com/office/powerpoint/2010/main" val="2135436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b="62820"/>
          <a:stretch/>
        </p:blipFill>
        <p:spPr>
          <a:xfrm flipV="1">
            <a:off x="-1588" y="1"/>
            <a:ext cx="12195923" cy="2514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098" y="2495550"/>
            <a:ext cx="12195923" cy="4362450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9447212" y="4419601"/>
            <a:ext cx="2791331" cy="2495452"/>
            <a:chOff x="6170612" y="990600"/>
            <a:chExt cx="1841164" cy="1576387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92992" l="0" r="97238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170612" y="990600"/>
              <a:ext cx="1841164" cy="1576387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6467128" y="1193529"/>
              <a:ext cx="1136855" cy="836022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zh-CN" altLang="en-US" sz="4000" dirty="0">
                  <a:ln w="0"/>
                  <a:solidFill>
                    <a:schemeClr val="accent1"/>
                  </a:solidFill>
                  <a:effectLst>
                    <a:glow rad="101600">
                      <a:schemeClr val="bg1">
                        <a:alpha val="60000"/>
                      </a:schemeClr>
                    </a:glow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奉耶稣</a:t>
              </a:r>
              <a:endParaRPr lang="en-US" altLang="zh-CN" sz="4000" dirty="0">
                <a:ln w="0"/>
                <a:solidFill>
                  <a:schemeClr val="accent1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  <a:p>
              <a:pPr algn="ctr"/>
              <a:r>
                <a:rPr lang="zh-CN" altLang="en-US" sz="4000" dirty="0">
                  <a:ln w="0"/>
                  <a:solidFill>
                    <a:schemeClr val="accent1"/>
                  </a:solidFill>
                  <a:effectLst>
                    <a:glow rad="101600">
                      <a:schemeClr val="bg1">
                        <a:alpha val="60000"/>
                      </a:schemeClr>
                    </a:glow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的名</a:t>
              </a:r>
              <a:endParaRPr lang="en-US" altLang="zh-CN" sz="4000" dirty="0">
                <a:ln w="0"/>
                <a:solidFill>
                  <a:schemeClr val="accent1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13256" y="311246"/>
            <a:ext cx="12011531" cy="33393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 dirty="0">
                <a:solidFill>
                  <a:schemeClr val="accent1">
                    <a:lumMod val="50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我宣告，</a:t>
            </a:r>
            <a:r>
              <a:rPr lang="zh-CN" altLang="en-US" sz="9600" dirty="0" smtClean="0">
                <a:solidFill>
                  <a:schemeClr val="accent1">
                    <a:lumMod val="50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你将要</a:t>
            </a:r>
            <a:endParaRPr lang="en-US" altLang="zh-CN" sz="9600" dirty="0">
              <a:solidFill>
                <a:schemeClr val="accent1">
                  <a:lumMod val="50000"/>
                </a:schemeClr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algn="ctr"/>
            <a:r>
              <a:rPr lang="zh-CN" altLang="en-US" sz="9600" dirty="0" smtClean="0">
                <a:solidFill>
                  <a:schemeClr val="accent1">
                    <a:lumMod val="50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完成 </a:t>
            </a:r>
            <a:r>
              <a:rPr lang="zh-CN" altLang="en-US" sz="11500" dirty="0" smtClean="0">
                <a:solidFill>
                  <a:schemeClr val="accent1">
                    <a:lumMod val="50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神给予 </a:t>
            </a:r>
            <a:r>
              <a:rPr lang="zh-CN" altLang="en-US" sz="9600" dirty="0" smtClean="0">
                <a:solidFill>
                  <a:schemeClr val="accent1">
                    <a:lumMod val="50000"/>
                  </a:schemeClr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的命运</a:t>
            </a:r>
            <a:endParaRPr lang="zh-CN" altLang="en-US" sz="9600" dirty="0">
              <a:solidFill>
                <a:schemeClr val="accent1">
                  <a:lumMod val="50000"/>
                </a:schemeClr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55359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l="16000" b="15908"/>
          <a:stretch/>
        </p:blipFill>
        <p:spPr>
          <a:xfrm>
            <a:off x="5180012" y="7772400"/>
            <a:ext cx="7466012" cy="4982749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9447212" y="4419601"/>
            <a:ext cx="2791331" cy="2495452"/>
            <a:chOff x="6170612" y="990600"/>
            <a:chExt cx="1841164" cy="1576387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92992" l="0" r="97238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170612" y="990600"/>
              <a:ext cx="1841164" cy="1576387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6467128" y="1193529"/>
              <a:ext cx="1136855" cy="836022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zh-CN" altLang="en-US" sz="4000" dirty="0">
                  <a:ln w="0"/>
                  <a:solidFill>
                    <a:schemeClr val="accent1"/>
                  </a:solidFill>
                  <a:effectLst>
                    <a:glow rad="101600">
                      <a:schemeClr val="bg1">
                        <a:alpha val="60000"/>
                      </a:schemeClr>
                    </a:glow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奉耶稣</a:t>
              </a:r>
              <a:endParaRPr lang="en-US" altLang="zh-CN" sz="4000" dirty="0">
                <a:ln w="0"/>
                <a:solidFill>
                  <a:schemeClr val="accent1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  <a:p>
              <a:pPr algn="ctr"/>
              <a:r>
                <a:rPr lang="zh-CN" altLang="en-US" sz="4000" dirty="0">
                  <a:ln w="0"/>
                  <a:solidFill>
                    <a:schemeClr val="accent1"/>
                  </a:solidFill>
                  <a:effectLst>
                    <a:glow rad="101600">
                      <a:schemeClr val="bg1">
                        <a:alpha val="60000"/>
                      </a:schemeClr>
                    </a:glow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的名</a:t>
              </a:r>
              <a:endParaRPr lang="en-US" altLang="zh-CN" sz="4000" dirty="0">
                <a:ln w="0"/>
                <a:solidFill>
                  <a:schemeClr val="accent1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26121" y="145934"/>
            <a:ext cx="1203801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我</a:t>
            </a:r>
            <a:r>
              <a:rPr lang="zh-CN" altLang="en-US" sz="7200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宣告</a:t>
            </a:r>
            <a:r>
              <a:rPr lang="en-US" altLang="zh-CN" sz="7200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,</a:t>
            </a:r>
            <a:r>
              <a:rPr lang="zh-CN" altLang="en-US" sz="7200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你将要生活在圣洁中、时常学习神的话语，并能逃避魔鬼的诡计。</a:t>
            </a:r>
            <a:endParaRPr lang="zh-CN" altLang="en-US" sz="7200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89405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0397379" y="5338665"/>
            <a:ext cx="1841164" cy="1576387"/>
            <a:chOff x="6170612" y="990600"/>
            <a:chExt cx="1841164" cy="1576387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92992" l="0" r="97238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170612" y="990600"/>
              <a:ext cx="1841164" cy="1576387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6404614" y="1193529"/>
              <a:ext cx="1261884" cy="95410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zh-CN" altLang="en-US" sz="2800" dirty="0">
                  <a:ln w="0"/>
                  <a:solidFill>
                    <a:schemeClr val="accent1"/>
                  </a:solidFill>
                  <a:effectLst>
                    <a:glow rad="101600">
                      <a:schemeClr val="bg1">
                        <a:alpha val="60000"/>
                      </a:schemeClr>
                    </a:glow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奉耶稣</a:t>
              </a:r>
              <a:endParaRPr lang="en-US" altLang="zh-CN" sz="2800" dirty="0">
                <a:ln w="0"/>
                <a:solidFill>
                  <a:schemeClr val="accent1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  <a:p>
              <a:pPr algn="ctr"/>
              <a:r>
                <a:rPr lang="zh-CN" altLang="en-US" sz="2800" dirty="0">
                  <a:ln w="0"/>
                  <a:solidFill>
                    <a:schemeClr val="accent1"/>
                  </a:solidFill>
                  <a:effectLst>
                    <a:glow rad="101600">
                      <a:schemeClr val="bg1">
                        <a:alpha val="60000"/>
                      </a:schemeClr>
                    </a:glow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的名</a:t>
              </a:r>
              <a:endParaRPr lang="en-US" altLang="zh-CN" sz="2800" dirty="0">
                <a:ln w="0"/>
                <a:solidFill>
                  <a:schemeClr val="accent1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417807" y="228137"/>
            <a:ext cx="11475458" cy="33393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 b="1" dirty="0">
                <a:ln/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我宣告，你</a:t>
            </a:r>
            <a:r>
              <a:rPr lang="zh-CN" altLang="en-US" sz="9600" b="1" dirty="0" smtClean="0">
                <a:ln/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将</a:t>
            </a:r>
            <a:r>
              <a:rPr lang="zh-CN" altLang="en-US" sz="9600" b="1" dirty="0">
                <a:ln/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带</a:t>
            </a:r>
            <a:r>
              <a:rPr lang="zh-CN" altLang="en-US" sz="9600" b="1" dirty="0" smtClean="0">
                <a:ln/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领</a:t>
            </a:r>
            <a:r>
              <a:rPr lang="zh-CN" altLang="en-US" sz="9600" b="1" dirty="0">
                <a:ln/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众人归向</a:t>
            </a:r>
            <a:r>
              <a:rPr lang="zh-CN" altLang="en-US" sz="11500" b="1" dirty="0">
                <a:ln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耶稣基督</a:t>
            </a:r>
          </a:p>
        </p:txBody>
      </p:sp>
    </p:spTree>
    <p:extLst>
      <p:ext uri="{BB962C8B-B14F-4D97-AF65-F5344CB8AC3E}">
        <p14:creationId xmlns:p14="http://schemas.microsoft.com/office/powerpoint/2010/main" val="3005555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6234" b="17757"/>
          <a:stretch/>
        </p:blipFill>
        <p:spPr>
          <a:xfrm>
            <a:off x="-1" y="1752599"/>
            <a:ext cx="12188825" cy="513805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6234" b="89952"/>
          <a:stretch/>
        </p:blipFill>
        <p:spPr>
          <a:xfrm flipV="1">
            <a:off x="-1588" y="1"/>
            <a:ext cx="12188825" cy="17526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031261" y="0"/>
            <a:ext cx="915597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0" dirty="0">
                <a:solidFill>
                  <a:srgbClr val="FFFF00"/>
                </a:solidFill>
                <a:effectLst>
                  <a:glow rad="101600">
                    <a:srgbClr val="E26C02">
                      <a:alpha val="60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愿你</a:t>
            </a:r>
            <a:r>
              <a:rPr lang="zh-CN" altLang="en-US" sz="10000" dirty="0" smtClean="0">
                <a:solidFill>
                  <a:srgbClr val="FFFF00"/>
                </a:solidFill>
                <a:effectLst>
                  <a:glow rad="101600">
                    <a:srgbClr val="E26C02">
                      <a:alpha val="60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成为</a:t>
            </a:r>
            <a:endParaRPr lang="en-US" altLang="zh-CN" sz="10000" dirty="0" smtClean="0">
              <a:solidFill>
                <a:srgbClr val="FFFF00"/>
              </a:solidFill>
              <a:effectLst>
                <a:glow rad="101600">
                  <a:srgbClr val="E26C02">
                    <a:alpha val="60000"/>
                  </a:srgb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r>
              <a:rPr lang="zh-CN" altLang="en-US" sz="10000" dirty="0" smtClean="0">
                <a:solidFill>
                  <a:srgbClr val="FFFF00"/>
                </a:solidFill>
                <a:effectLst>
                  <a:glow rad="101600">
                    <a:srgbClr val="E26C02">
                      <a:alpha val="60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     多</a:t>
            </a:r>
            <a:r>
              <a:rPr lang="zh-CN" altLang="en-US" sz="10000" dirty="0">
                <a:solidFill>
                  <a:srgbClr val="FFFF00"/>
                </a:solidFill>
                <a:effectLst>
                  <a:glow rad="101600">
                    <a:srgbClr val="E26C02">
                      <a:alpha val="60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结果</a:t>
            </a:r>
            <a:r>
              <a:rPr lang="zh-CN" altLang="en-US" sz="10000" dirty="0" smtClean="0">
                <a:solidFill>
                  <a:srgbClr val="FFFF00"/>
                </a:solidFill>
                <a:effectLst>
                  <a:glow rad="101600">
                    <a:srgbClr val="E26C02">
                      <a:alpha val="60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子和</a:t>
            </a:r>
            <a:endParaRPr lang="en-US" altLang="zh-CN" sz="10000" dirty="0" smtClean="0">
              <a:solidFill>
                <a:srgbClr val="FFFF00"/>
              </a:solidFill>
              <a:effectLst>
                <a:glow rad="101600">
                  <a:srgbClr val="E26C02">
                    <a:alpha val="60000"/>
                  </a:srgb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r>
              <a:rPr lang="zh-CN" altLang="en-US" sz="10000" dirty="0" smtClean="0">
                <a:solidFill>
                  <a:srgbClr val="FFFF00"/>
                </a:solidFill>
                <a:effectLst>
                  <a:glow rad="101600">
                    <a:srgbClr val="E26C02">
                      <a:alpha val="60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          成功</a:t>
            </a:r>
            <a:r>
              <a:rPr lang="zh-CN" altLang="en-US" sz="10000" dirty="0">
                <a:solidFill>
                  <a:srgbClr val="FFFF00"/>
                </a:solidFill>
                <a:effectLst>
                  <a:glow rad="101600">
                    <a:srgbClr val="E26C02">
                      <a:alpha val="60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的人</a:t>
            </a:r>
          </a:p>
        </p:txBody>
      </p:sp>
    </p:spTree>
    <p:extLst>
      <p:ext uri="{BB962C8B-B14F-4D97-AF65-F5344CB8AC3E}">
        <p14:creationId xmlns:p14="http://schemas.microsoft.com/office/powerpoint/2010/main" val="818258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2055812" y="5942443"/>
            <a:ext cx="83058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48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bg1">
                      <a:alpha val="60000"/>
                    </a:schemeClr>
                  </a:glow>
                  <a:reflection blurRad="6350" stA="53000" endA="300" endPos="35500" dir="5400000" sy="-90000" algn="bl" rotWithShape="0"/>
                </a:effectLst>
                <a:latin typeface="Eras Light ITC" panose="020B0402030504020804" pitchFamily="34" charset="0"/>
              </a:rPr>
              <a:t>民数记</a:t>
            </a:r>
            <a:r>
              <a:rPr lang="zh-CN" altLang="en-US" sz="4800" b="1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bg1">
                      <a:alpha val="60000"/>
                    </a:schemeClr>
                  </a:glow>
                  <a:reflection blurRad="6350" stA="53000" endA="300" endPos="35500" dir="5400000" sy="-90000" algn="bl" rotWithShape="0"/>
                </a:effectLst>
                <a:latin typeface="Eras Light ITC" panose="020B0402030504020804" pitchFamily="34" charset="0"/>
              </a:rPr>
              <a:t> </a:t>
            </a:r>
            <a:r>
              <a:rPr lang="en-US" altLang="zh-CN" sz="4800" b="1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bg1">
                      <a:alpha val="60000"/>
                    </a:schemeClr>
                  </a:glow>
                  <a:reflection blurRad="6350" stA="53000" endA="300" endPos="35500" dir="5400000" sy="-90000" algn="bl" rotWithShape="0"/>
                </a:effectLst>
                <a:latin typeface="Eras Light ITC" panose="020B0402030504020804" pitchFamily="34" charset="0"/>
              </a:rPr>
              <a:t>6:24-27</a:t>
            </a:r>
            <a:endParaRPr lang="en-US" sz="4800" b="1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glow rad="101600">
                  <a:schemeClr val="bg1">
                    <a:alpha val="60000"/>
                  </a:schemeClr>
                </a:glow>
                <a:reflection blurRad="6350" stA="53000" endA="300" endPos="35500" dir="5400000" sy="-90000" algn="bl" rotWithShape="0"/>
              </a:effectLst>
              <a:latin typeface="Eras Light ITC" panose="020B04020305040208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055812" y="509296"/>
            <a:ext cx="8669451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500" dirty="0" smtClean="0">
                <a:solidFill>
                  <a:srgbClr val="FFFF00"/>
                </a:solidFill>
                <a:effectLst>
                  <a:glow rad="101600">
                    <a:srgbClr val="E26C02">
                      <a:alpha val="60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上 帝</a:t>
            </a:r>
            <a:endParaRPr lang="en-US" altLang="zh-CN" sz="11500" dirty="0" smtClean="0">
              <a:solidFill>
                <a:srgbClr val="FFFF00"/>
              </a:solidFill>
              <a:effectLst>
                <a:glow rad="101600">
                  <a:srgbClr val="E26C02">
                    <a:alpha val="60000"/>
                  </a:srgb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algn="ctr"/>
            <a:r>
              <a:rPr lang="zh-CN" altLang="en-US" sz="11500" dirty="0" smtClean="0">
                <a:solidFill>
                  <a:srgbClr val="FFFF00"/>
                </a:solidFill>
                <a:effectLst>
                  <a:glow rad="101600">
                    <a:srgbClr val="E26C02">
                      <a:alpha val="60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祝福你</a:t>
            </a:r>
            <a:endParaRPr lang="en-US" altLang="zh-CN" sz="11500" dirty="0" smtClean="0">
              <a:solidFill>
                <a:srgbClr val="FFFF00"/>
              </a:solidFill>
              <a:effectLst>
                <a:glow rad="101600">
                  <a:srgbClr val="E26C02">
                    <a:alpha val="60000"/>
                  </a:srgb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algn="ctr"/>
            <a:r>
              <a:rPr lang="zh-CN" altLang="en-US" sz="11500" dirty="0" smtClean="0">
                <a:solidFill>
                  <a:srgbClr val="FFFF00"/>
                </a:solidFill>
                <a:effectLst>
                  <a:glow rad="101600">
                    <a:srgbClr val="E26C02">
                      <a:alpha val="60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保守你</a:t>
            </a:r>
            <a:endParaRPr lang="zh-CN" altLang="en-US" sz="11500" dirty="0">
              <a:solidFill>
                <a:srgbClr val="FFFF00"/>
              </a:solidFill>
              <a:effectLst>
                <a:glow rad="101600">
                  <a:srgbClr val="E26C02">
                    <a:alpha val="60000"/>
                  </a:srgb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868338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gbcdecatur.org/files/GraceToGlory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31" r="1112" b="23333"/>
          <a:stretch/>
        </p:blipFill>
        <p:spPr bwMode="auto">
          <a:xfrm flipH="1">
            <a:off x="-1588" y="0"/>
            <a:ext cx="1218882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379412" y="728260"/>
            <a:ext cx="7924800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500" dirty="0">
                <a:ln/>
                <a:solidFill>
                  <a:schemeClr val="accent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主使祂的</a:t>
            </a:r>
            <a:r>
              <a:rPr lang="zh-CN" altLang="en-US" sz="11500" dirty="0" smtClean="0">
                <a:ln/>
                <a:solidFill>
                  <a:schemeClr val="accent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脸</a:t>
            </a:r>
            <a:endParaRPr lang="en-US" altLang="zh-CN" sz="11500" dirty="0" smtClean="0">
              <a:ln/>
              <a:solidFill>
                <a:schemeClr val="accent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r>
              <a:rPr lang="zh-CN" altLang="en-US" sz="11500" dirty="0" smtClean="0">
                <a:ln/>
                <a:solidFill>
                  <a:schemeClr val="accent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向</a:t>
            </a:r>
            <a:r>
              <a:rPr lang="zh-CN" altLang="en-US" sz="11500" dirty="0">
                <a:ln/>
                <a:solidFill>
                  <a:schemeClr val="accent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你发光，</a:t>
            </a:r>
            <a:endParaRPr lang="en-US" altLang="zh-CN" sz="11500" dirty="0">
              <a:ln/>
              <a:solidFill>
                <a:schemeClr val="accent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r>
              <a:rPr lang="zh-CN" altLang="en-US" sz="11500" dirty="0" smtClean="0">
                <a:ln/>
                <a:solidFill>
                  <a:schemeClr val="accent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并恩待你。</a:t>
            </a:r>
            <a:endParaRPr lang="zh-CN" altLang="en-US" sz="11500" dirty="0">
              <a:ln/>
              <a:solidFill>
                <a:schemeClr val="accent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30526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3" b="12381"/>
          <a:stretch/>
        </p:blipFill>
        <p:spPr>
          <a:xfrm>
            <a:off x="1" y="0"/>
            <a:ext cx="12188824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27012" y="3962400"/>
            <a:ext cx="1203801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800" dirty="0">
                <a:solidFill>
                  <a:srgbClr val="FFFFCC"/>
                </a:solidFill>
                <a:effectLst>
                  <a:glow rad="139700">
                    <a:schemeClr val="bg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主必转脸朝向</a:t>
            </a:r>
            <a:r>
              <a:rPr lang="zh-CN" altLang="en-US" sz="8800" dirty="0" smtClean="0">
                <a:solidFill>
                  <a:srgbClr val="FFFFCC"/>
                </a:solidFill>
                <a:effectLst>
                  <a:glow rad="139700">
                    <a:schemeClr val="bg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你</a:t>
            </a:r>
            <a:endParaRPr lang="en-US" altLang="zh-CN" sz="8800" dirty="0" smtClean="0">
              <a:solidFill>
                <a:srgbClr val="FFFFCC"/>
              </a:solidFill>
              <a:effectLst>
                <a:glow rad="139700">
                  <a:schemeClr val="bg1">
                    <a:alpha val="60000"/>
                  </a:scheme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algn="ctr"/>
            <a:r>
              <a:rPr lang="zh-CN" altLang="en-US" sz="8800" dirty="0" smtClean="0">
                <a:solidFill>
                  <a:srgbClr val="FFFFCC"/>
                </a:solidFill>
                <a:effectLst>
                  <a:glow rad="139700">
                    <a:schemeClr val="bg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赐</a:t>
            </a:r>
            <a:r>
              <a:rPr lang="zh-CN" altLang="en-US" sz="8800" dirty="0">
                <a:solidFill>
                  <a:srgbClr val="FFFFCC"/>
                </a:solidFill>
                <a:effectLst>
                  <a:glow rad="139700">
                    <a:schemeClr val="bg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你</a:t>
            </a:r>
            <a:r>
              <a:rPr lang="zh-CN" altLang="en-US" sz="8800" dirty="0" smtClean="0">
                <a:solidFill>
                  <a:srgbClr val="FFFFCC"/>
                </a:solidFill>
                <a:effectLst>
                  <a:glow rad="139700">
                    <a:schemeClr val="bg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平安</a:t>
            </a:r>
            <a:endParaRPr lang="zh-CN" altLang="en-US" sz="8800" dirty="0">
              <a:solidFill>
                <a:srgbClr val="FFFFCC"/>
              </a:solidFill>
              <a:effectLst>
                <a:glow rad="139700">
                  <a:schemeClr val="bg1">
                    <a:alpha val="60000"/>
                  </a:scheme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754694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19015" r="36666"/>
          <a:stretch/>
        </p:blipFill>
        <p:spPr>
          <a:xfrm>
            <a:off x="0" y="0"/>
            <a:ext cx="12188825" cy="68707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9682995" y="6055320"/>
            <a:ext cx="250741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Eras Light ITC" panose="020B0402030504020804" pitchFamily="34" charset="0"/>
              </a:rPr>
              <a:t>The END</a:t>
            </a:r>
            <a:endParaRPr lang="en-US" sz="48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Eras Light ITC" panose="020B04020305040208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03212" y="473000"/>
            <a:ext cx="7162800" cy="5924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800" dirty="0">
                <a:solidFill>
                  <a:srgbClr val="FFFF00"/>
                </a:solidFill>
                <a:effectLst>
                  <a:glow rad="101600">
                    <a:srgbClr val="E26C02">
                      <a:alpha val="60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我</a:t>
            </a:r>
            <a:r>
              <a:rPr lang="zh-CN" altLang="en-US" sz="8800" dirty="0" smtClean="0">
                <a:solidFill>
                  <a:srgbClr val="FFFF00"/>
                </a:solidFill>
                <a:effectLst>
                  <a:glow rad="101600">
                    <a:srgbClr val="E26C02">
                      <a:alpha val="60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奉</a:t>
            </a:r>
            <a:endParaRPr lang="en-US" altLang="zh-CN" sz="8800" dirty="0" smtClean="0">
              <a:solidFill>
                <a:srgbClr val="FFFF00"/>
              </a:solidFill>
              <a:effectLst>
                <a:glow rad="101600">
                  <a:srgbClr val="E26C02">
                    <a:alpha val="60000"/>
                  </a:srgb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r>
              <a:rPr lang="zh-CN" altLang="en-US" sz="11500" dirty="0" smtClean="0">
                <a:solidFill>
                  <a:srgbClr val="FFFF00"/>
                </a:solidFill>
                <a:effectLst>
                  <a:glow rad="101600">
                    <a:srgbClr val="E26C02">
                      <a:alpha val="60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耶稣</a:t>
            </a:r>
            <a:r>
              <a:rPr lang="zh-CN" altLang="en-US" sz="11500" dirty="0">
                <a:solidFill>
                  <a:srgbClr val="FFFF00"/>
                </a:solidFill>
                <a:effectLst>
                  <a:glow rad="101600">
                    <a:srgbClr val="E26C02">
                      <a:alpha val="60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的</a:t>
            </a:r>
            <a:r>
              <a:rPr lang="zh-CN" altLang="en-US" sz="11500" dirty="0" smtClean="0">
                <a:solidFill>
                  <a:srgbClr val="FFFF00"/>
                </a:solidFill>
                <a:effectLst>
                  <a:glow rad="101600">
                    <a:srgbClr val="E26C02">
                      <a:alpha val="60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名</a:t>
            </a:r>
            <a:endParaRPr lang="en-US" altLang="zh-CN" sz="9600" dirty="0" smtClean="0">
              <a:solidFill>
                <a:srgbClr val="FFFF00"/>
              </a:solidFill>
              <a:effectLst>
                <a:glow rad="101600">
                  <a:srgbClr val="E26C02">
                    <a:alpha val="60000"/>
                  </a:srgb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r>
              <a:rPr lang="zh-CN" altLang="en-US" sz="8800" dirty="0" smtClean="0">
                <a:solidFill>
                  <a:srgbClr val="FFFF00"/>
                </a:solidFill>
                <a:effectLst>
                  <a:glow rad="101600">
                    <a:srgbClr val="E26C02">
                      <a:alpha val="60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祝福</a:t>
            </a:r>
            <a:r>
              <a:rPr lang="zh-CN" altLang="en-US" sz="8800" dirty="0">
                <a:solidFill>
                  <a:srgbClr val="FFFF00"/>
                </a:solidFill>
                <a:effectLst>
                  <a:glow rad="101600">
                    <a:srgbClr val="E26C02">
                      <a:alpha val="60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你</a:t>
            </a:r>
            <a:r>
              <a:rPr lang="zh-CN" altLang="en-US" sz="8800" dirty="0" smtClean="0">
                <a:solidFill>
                  <a:srgbClr val="FFFF00"/>
                </a:solidFill>
                <a:effectLst>
                  <a:glow rad="101600">
                    <a:srgbClr val="E26C02">
                      <a:alpha val="60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！</a:t>
            </a:r>
            <a:endParaRPr lang="en-US" altLang="zh-CN" sz="8800" dirty="0" smtClean="0">
              <a:solidFill>
                <a:srgbClr val="FFFF00"/>
              </a:solidFill>
              <a:effectLst>
                <a:glow rad="101600">
                  <a:srgbClr val="E26C02">
                    <a:alpha val="60000"/>
                  </a:srgb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r>
              <a:rPr lang="zh-CN" altLang="en-US" sz="8800" dirty="0" smtClean="0">
                <a:solidFill>
                  <a:srgbClr val="FFFF00"/>
                </a:solidFill>
                <a:effectLst>
                  <a:glow rad="101600">
                    <a:srgbClr val="E26C02">
                      <a:alpha val="60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阿门</a:t>
            </a:r>
            <a:r>
              <a:rPr lang="zh-CN" altLang="en-US" sz="8800" dirty="0">
                <a:solidFill>
                  <a:srgbClr val="FFFF00"/>
                </a:solidFill>
                <a:effectLst>
                  <a:glow rad="101600">
                    <a:srgbClr val="E26C02">
                      <a:alpha val="60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2990667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/>
          <a:srcRect b="70714"/>
          <a:stretch/>
        </p:blipFill>
        <p:spPr>
          <a:xfrm flipV="1">
            <a:off x="-1588" y="0"/>
            <a:ext cx="12188825" cy="762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2000"/>
            <a:ext cx="12188825" cy="6096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2267" y="228600"/>
            <a:ext cx="12038012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500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宣告</a:t>
            </a:r>
            <a:r>
              <a:rPr lang="zh-CN" altLang="en-US" sz="1150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祷告</a:t>
            </a:r>
            <a:r>
              <a:rPr lang="en-US" altLang="zh-CN" sz="11500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sz="11500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11500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宣告神的旨意</a:t>
            </a:r>
            <a:endParaRPr lang="zh-CN" altLang="en-US" sz="9600" dirty="0">
              <a:effectLst>
                <a:glow rad="101600">
                  <a:schemeClr val="bg1">
                    <a:alpha val="60000"/>
                  </a:scheme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071332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oodgrain 16x9">
  <a:themeElements>
    <a:clrScheme name="Woodgrain_16x9">
      <a:dk1>
        <a:sysClr val="windowText" lastClr="000000"/>
      </a:dk1>
      <a:lt1>
        <a:sysClr val="window" lastClr="FFFFFF"/>
      </a:lt1>
      <a:dk2>
        <a:srgbClr val="90B365"/>
      </a:dk2>
      <a:lt2>
        <a:srgbClr val="EEECE1"/>
      </a:lt2>
      <a:accent1>
        <a:srgbClr val="4283D2"/>
      </a:accent1>
      <a:accent2>
        <a:srgbClr val="6E9D35"/>
      </a:accent2>
      <a:accent3>
        <a:srgbClr val="DE6742"/>
      </a:accent3>
      <a:accent4>
        <a:srgbClr val="8F73DF"/>
      </a:accent4>
      <a:accent5>
        <a:srgbClr val="CB991B"/>
      </a:accent5>
      <a:accent6>
        <a:srgbClr val="7F7F7F"/>
      </a:accent6>
      <a:hlink>
        <a:srgbClr val="90B365"/>
      </a:hlink>
      <a:folHlink>
        <a:srgbClr val="7F7F7F"/>
      </a:folHlink>
    </a:clrScheme>
    <a:fontScheme name="Century">
      <a:majorFont>
        <a:latin typeface="Century"/>
        <a:ea typeface=""/>
        <a:cs typeface=""/>
      </a:majorFont>
      <a:minorFont>
        <a:latin typeface="Century"/>
        <a:ea typeface=""/>
        <a:cs typeface="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Woodgrain_16x9">
      <a:dk1>
        <a:sysClr val="windowText" lastClr="000000"/>
      </a:dk1>
      <a:lt1>
        <a:sysClr val="window" lastClr="FFFFFF"/>
      </a:lt1>
      <a:dk2>
        <a:srgbClr val="90B365"/>
      </a:dk2>
      <a:lt2>
        <a:srgbClr val="EEECE1"/>
      </a:lt2>
      <a:accent1>
        <a:srgbClr val="4283D2"/>
      </a:accent1>
      <a:accent2>
        <a:srgbClr val="6E9D35"/>
      </a:accent2>
      <a:accent3>
        <a:srgbClr val="DE6742"/>
      </a:accent3>
      <a:accent4>
        <a:srgbClr val="8F73DF"/>
      </a:accent4>
      <a:accent5>
        <a:srgbClr val="CB991B"/>
      </a:accent5>
      <a:accent6>
        <a:srgbClr val="7F7F7F"/>
      </a:accent6>
      <a:hlink>
        <a:srgbClr val="90B365"/>
      </a:hlink>
      <a:folHlink>
        <a:srgbClr val="7F7F7F"/>
      </a:folHlink>
    </a:clrScheme>
    <a:fontScheme name="Century">
      <a:majorFont>
        <a:latin typeface="Century"/>
        <a:ea typeface=""/>
        <a:cs typeface=""/>
      </a:majorFont>
      <a:minorFont>
        <a:latin typeface="Century"/>
        <a:ea typeface=""/>
        <a:cs typeface="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Woodgrain_16x9">
      <a:dk1>
        <a:sysClr val="windowText" lastClr="000000"/>
      </a:dk1>
      <a:lt1>
        <a:sysClr val="window" lastClr="FFFFFF"/>
      </a:lt1>
      <a:dk2>
        <a:srgbClr val="90B365"/>
      </a:dk2>
      <a:lt2>
        <a:srgbClr val="EEECE1"/>
      </a:lt2>
      <a:accent1>
        <a:srgbClr val="4283D2"/>
      </a:accent1>
      <a:accent2>
        <a:srgbClr val="6E9D35"/>
      </a:accent2>
      <a:accent3>
        <a:srgbClr val="DE6742"/>
      </a:accent3>
      <a:accent4>
        <a:srgbClr val="8F73DF"/>
      </a:accent4>
      <a:accent5>
        <a:srgbClr val="CB991B"/>
      </a:accent5>
      <a:accent6>
        <a:srgbClr val="7F7F7F"/>
      </a:accent6>
      <a:hlink>
        <a:srgbClr val="90B365"/>
      </a:hlink>
      <a:folHlink>
        <a:srgbClr val="7F7F7F"/>
      </a:folHlink>
    </a:clrScheme>
    <a:fontScheme name="Century">
      <a:majorFont>
        <a:latin typeface="Century"/>
        <a:ea typeface=""/>
        <a:cs typeface=""/>
      </a:majorFont>
      <a:minorFont>
        <a:latin typeface="Century"/>
        <a:ea typeface=""/>
        <a:cs typeface="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3C20563B-C646-42AF-9D0D-76DF086793C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Woodgrain nature presentation (widescreen)</Template>
  <TotalTime>0</TotalTime>
  <Words>279</Words>
  <Application>Microsoft Office PowerPoint</Application>
  <PresentationFormat>Custom</PresentationFormat>
  <Paragraphs>61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Century</vt:lpstr>
      <vt:lpstr>Arial</vt:lpstr>
      <vt:lpstr>Eras Light ITC</vt:lpstr>
      <vt:lpstr>微软雅黑</vt:lpstr>
      <vt:lpstr>Woodgrain 16x9</vt:lpstr>
      <vt:lpstr>宣告祷告 宣告神的旨意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Delcaration Prayers</dc:title>
  <dc:creator/>
  <cp:keywords>Declare</cp:keywords>
  <cp:lastModifiedBy/>
  <cp:revision>1</cp:revision>
  <dcterms:created xsi:type="dcterms:W3CDTF">2013-08-11T14:48:08Z</dcterms:created>
  <dcterms:modified xsi:type="dcterms:W3CDTF">2015-11-02T02:01:59Z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TC028011159991</vt:lpwstr>
  </property>
</Properties>
</file>